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57" r:id="rId4"/>
    <p:sldId id="265" r:id="rId5"/>
    <p:sldId id="258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54" y="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0F7F8-549E-4519-80AD-57C04A3DE866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4637A-5F36-4215-ADBB-53D116A5C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4637A-5F36-4215-ADBB-53D116A5C1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6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5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7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1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5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8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2600F-A861-46DA-8FFE-1E4A0F916840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1146-86D9-49F7-A75A-173BFDE1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0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Oz4PkdY7a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3IoOLXmzKg" TargetMode="External"/><Relationship Id="rId2" Type="http://schemas.openxmlformats.org/officeDocument/2006/relationships/hyperlink" Target="http://www.youtube.com/watch?v=WNByRghR6s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did life begin?</a:t>
            </a:r>
            <a:br>
              <a:rPr lang="en-US" dirty="0" smtClean="0"/>
            </a:b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 What is Endosymbiosis and what does it have to do with the first eukaryotes?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6482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A.  Theory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B.  Between 2 billion and 1.5 billion years ago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C.  Think a small aerobic prokaryote was engulfed in a larger anaerobic prokaryote making a eukaryote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and started dividing – called endosymbiosis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D.  Think that aerobic prokaryotes became mitochondria – has DNA in it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49" y="2657475"/>
            <a:ext cx="453081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91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How did Earth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4800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A.  No oxygen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B.  Oldest fossils are thought to be anaerobic, heterotrophic prokaryotes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C.  Food from spontaneously formed molecules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C.  Autotrophs – better off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D.  </a:t>
            </a:r>
            <a:r>
              <a:rPr lang="en-US" b="1" dirty="0" err="1" smtClean="0">
                <a:solidFill>
                  <a:srgbClr val="0070C0"/>
                </a:solidFill>
                <a:latin typeface="Comic Sans MS" pitchFamily="66" charset="0"/>
              </a:rPr>
              <a:t>Archaea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endParaRPr lang="en-US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US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6019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www.youtube.com/watch?v=VOz4PkdY7aA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13" y="2209800"/>
            <a:ext cx="432786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.  What is the origin of simple organic compounds?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267200" cy="5105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A. Many hypotheses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B.  have existed on earth forever?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C.  Carried to Earth by debris?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55520"/>
            <a:ext cx="5136605" cy="30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9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 What were Early Experiments trying to 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334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A.  Biogenesis (living things come from other living things) </a:t>
            </a:r>
            <a:r>
              <a:rPr lang="en-US" b="1" dirty="0" err="1" smtClean="0">
                <a:solidFill>
                  <a:srgbClr val="7030A0"/>
                </a:solidFill>
                <a:latin typeface="Comic Sans MS" pitchFamily="66" charset="0"/>
              </a:rPr>
              <a:t>Vs</a:t>
            </a:r>
            <a:r>
              <a:rPr lang="en-US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Spontaneous generation – before 17</a:t>
            </a:r>
            <a:r>
              <a:rPr lang="en-US" b="1" baseline="30000" dirty="0" smtClean="0">
                <a:solidFill>
                  <a:srgbClr val="7030A0"/>
                </a:solidFill>
                <a:latin typeface="Comic Sans MS" pitchFamily="66" charset="0"/>
              </a:rPr>
              <a:t>th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century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B.  </a:t>
            </a:r>
            <a:r>
              <a:rPr lang="en-US" b="1" dirty="0" err="1" smtClean="0">
                <a:solidFill>
                  <a:srgbClr val="7030A0"/>
                </a:solidFill>
                <a:latin typeface="Comic Sans MS" pitchFamily="66" charset="0"/>
              </a:rPr>
              <a:t>Redi’s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Experiment maggots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C.  </a:t>
            </a:r>
            <a:r>
              <a:rPr lang="en-US" b="1" dirty="0" err="1" smtClean="0">
                <a:solidFill>
                  <a:srgbClr val="7030A0"/>
                </a:solidFill>
                <a:latin typeface="Comic Sans MS" pitchFamily="66" charset="0"/>
              </a:rPr>
              <a:t>Spallanzani’s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– meat broth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D. Pasteur – flasks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E. Miller &amp; Urey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6388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www.youtube.com/watch?v=WNByRghR6sw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www.youtube.com/watch?v=63IoOLXmzKg</a:t>
            </a:r>
            <a:r>
              <a:rPr lang="en-US" dirty="0" smtClean="0"/>
              <a:t>    - all three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643664"/>
            <a:ext cx="3733800" cy="259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896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15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 Where did the first cells come from?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572000" cy="5562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Research by Sidney Fox (1912-1998)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A. Saw cell-like structures form spontaneously from simple chemicals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B. Microspheres-spherical with many protein molecules-membranes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C. </a:t>
            </a:r>
            <a:r>
              <a:rPr lang="en-US" b="1" dirty="0" err="1" smtClean="0">
                <a:solidFill>
                  <a:srgbClr val="C00000"/>
                </a:solidFill>
                <a:latin typeface="Comic Sans MS" pitchFamily="66" charset="0"/>
              </a:rPr>
              <a:t>Coacervates</a:t>
            </a:r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 – droplets of molecules of lipids, amino acids, and sugars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D.  No hereditary information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4229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9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 Why </a:t>
            </a:r>
            <a:r>
              <a:rPr lang="en-US" dirty="0" err="1" smtClean="0"/>
              <a:t>Archaea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648200" cy="5638800"/>
          </a:xfrm>
        </p:spPr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A.  Can thrive under extremely harsh conditions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B.  Unicellular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C.  Most are autotrophs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D.  Breathe sulfur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E.  Obtain energy by chemosynthesis – oxidation of sulfur and carbon dioxide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743200"/>
            <a:ext cx="4219575" cy="270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0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6.  Cyanobacteria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495800" cy="57912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A. Cyanobacteria is similar to organisms from 3.5 billion years ago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B  photosynthetic unicellular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C  Found in fossils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D. Theory proposes than cyanobacteria became chloroplasts in eukaryotes – has DNA in it</a:t>
            </a:r>
            <a:endParaRPr lang="en-US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446" y="1752600"/>
            <a:ext cx="404420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686800" cy="1143000"/>
          </a:xfrm>
        </p:spPr>
        <p:txBody>
          <a:bodyPr/>
          <a:lstStyle/>
          <a:p>
            <a:r>
              <a:rPr lang="en-US" dirty="0" smtClean="0"/>
              <a:t>7. How do you find the age of fossils?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1816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A.  Radiometric Dating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B.  Use isotopes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C.  Ex. Carbon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D.  C–14 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vs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C-12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E. What is different?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F.  # of neutrons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G.  Unstable + radioactive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89" y="1356360"/>
            <a:ext cx="4153011" cy="244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00" y="4301490"/>
            <a:ext cx="3905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71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8.  How to find the ½ life of C-14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953000" cy="5867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A.  Half-life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= length of time it takes for ½ of any sample to decay to its stable form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B. Compare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C-14 to C-12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C.When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an organism dies – uptake of carbon stops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D.  Existing C-14 still continues to decay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E.  After 5,730 years, ½ remains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F.  Works if organism is less than 60,000 years old</a:t>
            </a:r>
          </a:p>
          <a:p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3048000" cy="54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</TotalTime>
  <Words>450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did life begin? Evolution</vt:lpstr>
      <vt:lpstr>1.  How did Earth start?</vt:lpstr>
      <vt:lpstr>2.  What is the origin of simple organic compounds?</vt:lpstr>
      <vt:lpstr>3.  What were Early Experiments trying to prove?</vt:lpstr>
      <vt:lpstr>4.  Where did the first cells come from?</vt:lpstr>
      <vt:lpstr>5.  Why Archaea?</vt:lpstr>
      <vt:lpstr>6.  Cyanobacteria</vt:lpstr>
      <vt:lpstr>7. How do you find the age of fossils?</vt:lpstr>
      <vt:lpstr>8.  How to find the ½ life of C-14</vt:lpstr>
      <vt:lpstr>9.  What is Endosymbiosis and what does it have to do with the first eukaryotes?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did the life begin?</dc:title>
  <dc:creator>Gale Donohue</dc:creator>
  <cp:lastModifiedBy>Hidalgo, Jackie</cp:lastModifiedBy>
  <cp:revision>27</cp:revision>
  <dcterms:created xsi:type="dcterms:W3CDTF">2013-04-10T20:34:31Z</dcterms:created>
  <dcterms:modified xsi:type="dcterms:W3CDTF">2015-05-12T16:55:33Z</dcterms:modified>
</cp:coreProperties>
</file>